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437" r:id="rId4"/>
    <p:sldId id="439" r:id="rId5"/>
    <p:sldId id="429" r:id="rId6"/>
    <p:sldId id="436" r:id="rId7"/>
    <p:sldId id="433" r:id="rId8"/>
    <p:sldId id="438" r:id="rId9"/>
    <p:sldId id="423" r:id="rId10"/>
    <p:sldId id="427" r:id="rId11"/>
    <p:sldId id="407" r:id="rId12"/>
    <p:sldId id="430" r:id="rId13"/>
    <p:sldId id="422" r:id="rId14"/>
    <p:sldId id="421" r:id="rId15"/>
    <p:sldId id="416" r:id="rId16"/>
    <p:sldId id="412" r:id="rId17"/>
    <p:sldId id="411" r:id="rId18"/>
    <p:sldId id="415" r:id="rId19"/>
    <p:sldId id="435" r:id="rId20"/>
    <p:sldId id="270" r:id="rId21"/>
    <p:sldId id="401" r:id="rId22"/>
    <p:sldId id="402" r:id="rId23"/>
    <p:sldId id="403" r:id="rId24"/>
    <p:sldId id="404" r:id="rId25"/>
    <p:sldId id="405" r:id="rId26"/>
    <p:sldId id="426" r:id="rId27"/>
    <p:sldId id="27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81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824E0F-07ED-447E-9CE9-79B7DA73564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C3D7-C3A6-4868-9E3E-284BCCA81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EA6CE-C18F-471A-92A5-FC0DFFCC7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09FC-0FE5-490A-A78A-E0425B086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978A-698E-4EF4-831F-1DDE4847F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086DD-383A-4A41-8C46-315594069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5156-9B99-476F-90E5-F42901232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7BC6-36D6-4CF4-A1DD-4B6B8DFCC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48BFC-70E7-44FD-B54D-A4C0F05AC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D5E-7153-44E7-83A3-069394413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FF61-6238-40C8-93E4-177004B3A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C718F92-3335-4902-A01D-42B84E8AA7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4724400" cy="1981200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endParaRPr lang="en-US" sz="2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638800"/>
            <a:ext cx="6032500" cy="1003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Fourth Grade</a:t>
            </a:r>
          </a:p>
          <a:p>
            <a:pPr>
              <a:lnSpc>
                <a:spcPct val="90000"/>
              </a:lnSpc>
            </a:pPr>
            <a:r>
              <a:rPr lang="en-US"/>
              <a:t>Unit 2 Week 1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04800" y="2971800"/>
            <a:ext cx="419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What Jo Did </a:t>
            </a:r>
          </a:p>
        </p:txBody>
      </p:sp>
      <p:pic>
        <p:nvPicPr>
          <p:cNvPr id="2120" name="Picture 72" descr="TALL T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09600"/>
            <a:ext cx="3333750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4800" y="2133600"/>
            <a:ext cx="46482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000"/>
              <a:t>hit sharply or violently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4419600" y="381000"/>
            <a:ext cx="3810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swatted</a:t>
            </a: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381000" y="304800"/>
            <a:ext cx="37338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  <a:p>
            <a:pPr algn="ctr"/>
            <a:r>
              <a:rPr lang="en-US" sz="4800"/>
              <a:t>hoop</a:t>
            </a:r>
          </a:p>
          <a:p>
            <a:pPr algn="ctr"/>
            <a:r>
              <a:rPr lang="en-US" sz="4800"/>
              <a:t>jersey</a:t>
            </a:r>
          </a:p>
          <a:p>
            <a:pPr algn="ctr"/>
            <a:r>
              <a:rPr lang="en-US" sz="4800"/>
              <a:t>marveled</a:t>
            </a:r>
          </a:p>
          <a:p>
            <a:pPr algn="ctr"/>
            <a:r>
              <a:rPr lang="en-US" sz="4800"/>
              <a:t>rim</a:t>
            </a:r>
          </a:p>
          <a:p>
            <a:pPr algn="ctr"/>
            <a:r>
              <a:rPr lang="en-US" sz="4800"/>
              <a:t>speechless</a:t>
            </a:r>
          </a:p>
          <a:p>
            <a:pPr algn="ctr"/>
            <a:r>
              <a:rPr lang="en-US" sz="4800"/>
              <a:t>swatted</a:t>
            </a:r>
          </a:p>
          <a:p>
            <a:pPr algn="ctr"/>
            <a:r>
              <a:rPr lang="en-US" sz="4800"/>
              <a:t>unbelievable</a:t>
            </a:r>
          </a:p>
        </p:txBody>
      </p:sp>
      <p:pic>
        <p:nvPicPr>
          <p:cNvPr id="198666" name="Picture 10" descr="MCj02379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2971800" cy="2579688"/>
          </a:xfrm>
          <a:prstGeom prst="rect">
            <a:avLst/>
          </a:prstGeom>
          <a:noFill/>
        </p:spPr>
      </p:pic>
      <p:pic>
        <p:nvPicPr>
          <p:cNvPr id="198667" name="Picture 11" descr="MCj00980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3505200"/>
            <a:ext cx="2151062" cy="258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nimBg="1"/>
      <p:bldP spid="1986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Give your teacher a thumbs up if the scenario fits with the word and a thumbs down if it does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unbelievable</a:t>
            </a:r>
          </a:p>
          <a:p>
            <a:pPr>
              <a:buFontTx/>
              <a:buNone/>
            </a:pPr>
            <a:r>
              <a:rPr lang="en-US" sz="4800"/>
              <a:t>	- Susan went to the grocery store.</a:t>
            </a:r>
          </a:p>
        </p:txBody>
      </p:sp>
      <p:pic>
        <p:nvPicPr>
          <p:cNvPr id="201732" name="Picture 4" descr="MCj04413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swatted</a:t>
            </a:r>
          </a:p>
          <a:p>
            <a:pPr>
              <a:buFontTx/>
              <a:buNone/>
            </a:pPr>
            <a:r>
              <a:rPr lang="en-US" sz="4800"/>
              <a:t>	- The defending player knocked the ball away with a loud bang.</a:t>
            </a:r>
          </a:p>
        </p:txBody>
      </p:sp>
      <p:pic>
        <p:nvPicPr>
          <p:cNvPr id="193540" name="Picture 4" descr="MCj04413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speechless</a:t>
            </a:r>
          </a:p>
          <a:p>
            <a:pPr>
              <a:buFontTx/>
              <a:buNone/>
            </a:pPr>
            <a:r>
              <a:rPr lang="en-US" sz="4800"/>
              <a:t>	- I was so amazed I couldn’t think of words to say.</a:t>
            </a:r>
          </a:p>
        </p:txBody>
      </p:sp>
      <p:pic>
        <p:nvPicPr>
          <p:cNvPr id="192516" name="Picture 4" descr="MCj04413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rim</a:t>
            </a:r>
          </a:p>
          <a:p>
            <a:pPr>
              <a:buFontTx/>
              <a:buNone/>
            </a:pPr>
            <a:r>
              <a:rPr lang="en-US" sz="4800"/>
              <a:t>	- Isaac eats the outer edge of his sandwich before anything else.</a:t>
            </a:r>
          </a:p>
        </p:txBody>
      </p:sp>
      <p:pic>
        <p:nvPicPr>
          <p:cNvPr id="187396" name="Picture 4" descr="MCj04413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marveled</a:t>
            </a:r>
          </a:p>
          <a:p>
            <a:pPr>
              <a:buFontTx/>
              <a:buNone/>
            </a:pPr>
            <a:r>
              <a:rPr lang="en-US" sz="4800"/>
              <a:t>	- The group talked about how extraordinary it was to make this discovery.</a:t>
            </a:r>
          </a:p>
        </p:txBody>
      </p:sp>
      <p:pic>
        <p:nvPicPr>
          <p:cNvPr id="182275" name="Picture 3" descr="MCj04413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528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jersey</a:t>
            </a:r>
          </a:p>
          <a:p>
            <a:pPr>
              <a:buFontTx/>
              <a:buNone/>
            </a:pPr>
            <a:r>
              <a:rPr lang="en-US" sz="4800"/>
              <a:t>	- The police officer’s uniform was new.</a:t>
            </a:r>
          </a:p>
        </p:txBody>
      </p:sp>
      <p:pic>
        <p:nvPicPr>
          <p:cNvPr id="181251" name="Picture 3" descr="MCj04413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91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hoop</a:t>
            </a:r>
          </a:p>
          <a:p>
            <a:pPr>
              <a:buFontTx/>
              <a:buNone/>
            </a:pPr>
            <a:r>
              <a:rPr lang="en-US" sz="4800"/>
              <a:t>	- Eric stood on the bleachers.</a:t>
            </a:r>
          </a:p>
        </p:txBody>
      </p:sp>
      <p:pic>
        <p:nvPicPr>
          <p:cNvPr id="186372" name="Picture 4" descr="MCj04413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00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fouled</a:t>
            </a:r>
          </a:p>
          <a:p>
            <a:pPr>
              <a:buFontTx/>
              <a:buNone/>
            </a:pPr>
            <a:r>
              <a:rPr lang="en-US" sz="4800"/>
              <a:t>	- One player from the other team pushed Logan while he was shooting.</a:t>
            </a:r>
          </a:p>
        </p:txBody>
      </p:sp>
      <p:pic>
        <p:nvPicPr>
          <p:cNvPr id="206852" name="Picture 4" descr="MCj04413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76962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8000"/>
              <a:t>Words to Know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1295400"/>
            <a:ext cx="3124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/>
              <a:t>fouled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9600" y="2286000"/>
            <a:ext cx="2895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/>
              <a:t>hoop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57200" y="3352800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/>
              <a:t>jersey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81000" y="4495800"/>
            <a:ext cx="3810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/>
              <a:t>marveled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029200" y="1295400"/>
            <a:ext cx="1981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/>
              <a:t>rim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572000" y="2362200"/>
            <a:ext cx="3810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/>
              <a:t>speechless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724400" y="3657600"/>
            <a:ext cx="3886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/>
              <a:t>swatted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4724400" y="4953000"/>
            <a:ext cx="4114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/>
              <a:t>unbelievable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1" grpId="0" animBg="1"/>
      <p:bldP spid="6152" grpId="0" animBg="1"/>
      <p:bldP spid="6153" grpId="0" animBg="1"/>
      <p:bldP spid="6154" grpId="0" animBg="1"/>
      <p:bldP spid="6172" grpId="0" animBg="1"/>
      <p:bldP spid="6176" grpId="0" animBg="1"/>
      <p:bldP spid="61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Which means the same thing as the              underlined word?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4000"/>
              <a:t>Silas had a good view of the </a:t>
            </a:r>
            <a:r>
              <a:rPr lang="en-US" sz="4000" u="sng"/>
              <a:t>rim</a:t>
            </a:r>
            <a:r>
              <a:rPr lang="en-US" sz="4000"/>
              <a:t>.</a:t>
            </a:r>
            <a:endParaRPr lang="en-US" sz="4400"/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r>
              <a:rPr lang="en-US" sz="4400"/>
              <a:t>edge</a:t>
            </a:r>
          </a:p>
          <a:p>
            <a:pPr algn="ctr">
              <a:buFontTx/>
              <a:buNone/>
            </a:pPr>
            <a:r>
              <a:rPr lang="en-US" sz="4400"/>
              <a:t>outline</a:t>
            </a:r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29000" y="3276600"/>
            <a:ext cx="2590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Which means the same thing as the              underlined word?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4000"/>
              <a:t>The sisters </a:t>
            </a:r>
            <a:r>
              <a:rPr lang="en-US" sz="4000" u="sng"/>
              <a:t>marveled</a:t>
            </a:r>
            <a:r>
              <a:rPr lang="en-US" sz="4000"/>
              <a:t> at how the beautiful flowers got there.</a:t>
            </a:r>
            <a:endParaRPr lang="en-US" sz="4400"/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r>
              <a:rPr lang="en-US" sz="4400"/>
              <a:t>Were filled with joy</a:t>
            </a:r>
          </a:p>
          <a:p>
            <a:pPr algn="ctr">
              <a:buFontTx/>
              <a:buNone/>
            </a:pPr>
            <a:r>
              <a:rPr lang="en-US" sz="4400"/>
              <a:t>Were filled with wonder</a:t>
            </a:r>
          </a:p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219200" y="4876800"/>
            <a:ext cx="6781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Which means the same thing as the              underlined word?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4000"/>
              <a:t>Josalyn is good with a </a:t>
            </a:r>
            <a:r>
              <a:rPr lang="en-US" sz="4000" u="sng"/>
              <a:t>hoop</a:t>
            </a:r>
            <a:r>
              <a:rPr lang="en-US" sz="4000"/>
              <a:t>.</a:t>
            </a:r>
            <a:endParaRPr lang="en-US" sz="4400"/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r>
              <a:rPr lang="en-US" sz="4400"/>
              <a:t>peg</a:t>
            </a:r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4400"/>
              <a:t>ring</a:t>
            </a:r>
          </a:p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3352800" y="4495800"/>
            <a:ext cx="2667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Which means the same thing as the              underlined word?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4400"/>
              <a:t>The lady </a:t>
            </a:r>
            <a:r>
              <a:rPr lang="en-US" sz="4400" u="sng"/>
              <a:t>swatted</a:t>
            </a:r>
            <a:r>
              <a:rPr lang="en-US" sz="4400"/>
              <a:t> the fly.</a:t>
            </a:r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r>
              <a:rPr lang="en-US" sz="4400"/>
              <a:t>gripped</a:t>
            </a:r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r>
              <a:rPr lang="en-US" sz="4400"/>
              <a:t>slapped</a:t>
            </a:r>
          </a:p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276600" y="5181600"/>
            <a:ext cx="3048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Which means the same thing as the              underlined word?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4000"/>
              <a:t>Chad </a:t>
            </a:r>
            <a:r>
              <a:rPr lang="en-US" sz="4000" u="sng"/>
              <a:t>fouled</a:t>
            </a:r>
            <a:r>
              <a:rPr lang="en-US" sz="4000"/>
              <a:t> during the soccer game.</a:t>
            </a:r>
            <a:endParaRPr lang="en-US" sz="4400"/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r>
              <a:rPr lang="en-US" sz="4400"/>
              <a:t>left the field</a:t>
            </a:r>
          </a:p>
          <a:p>
            <a:pPr algn="ctr">
              <a:buFontTx/>
              <a:buNone/>
            </a:pPr>
            <a:r>
              <a:rPr lang="en-US" sz="4400"/>
              <a:t>broke a rule</a:t>
            </a:r>
          </a:p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819400" y="4191000"/>
            <a:ext cx="3581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Which means the same thing as the              underlined word?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4000"/>
              <a:t>Michael left his </a:t>
            </a:r>
            <a:r>
              <a:rPr lang="en-US" sz="4000" u="sng"/>
              <a:t>jersey</a:t>
            </a:r>
            <a:r>
              <a:rPr lang="en-US" sz="4000"/>
              <a:t>.</a:t>
            </a:r>
            <a:endParaRPr lang="en-US" sz="4400"/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r>
              <a:rPr lang="en-US" sz="4400"/>
              <a:t>costume</a:t>
            </a:r>
          </a:p>
          <a:p>
            <a:pPr algn="ctr">
              <a:buFontTx/>
              <a:buNone/>
            </a:pPr>
            <a:r>
              <a:rPr lang="en-US" sz="4400"/>
              <a:t>shirt</a:t>
            </a:r>
          </a:p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429000" y="4191000"/>
            <a:ext cx="2438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Which means the same thing as the              underlined word?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4400"/>
              <a:t>Summer’s performance left me </a:t>
            </a:r>
            <a:r>
              <a:rPr lang="en-US" sz="4400" u="sng"/>
              <a:t>speechless</a:t>
            </a:r>
            <a:r>
              <a:rPr lang="en-US" sz="4400"/>
              <a:t>.</a:t>
            </a:r>
          </a:p>
          <a:p>
            <a:pPr algn="ctr">
              <a:buFontTx/>
              <a:buNone/>
            </a:pPr>
            <a:endParaRPr lang="en-US" sz="4400"/>
          </a:p>
          <a:p>
            <a:pPr algn="ctr">
              <a:buFontTx/>
              <a:buNone/>
            </a:pPr>
            <a:r>
              <a:rPr lang="en-US" sz="4400"/>
              <a:t>relieved</a:t>
            </a:r>
          </a:p>
          <a:p>
            <a:pPr algn="ctr">
              <a:buFontTx/>
              <a:buNone/>
            </a:pPr>
            <a:r>
              <a:rPr lang="en-US" sz="4400"/>
              <a:t>amazed</a:t>
            </a:r>
          </a:p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971800" y="4953000"/>
            <a:ext cx="3505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276600"/>
            <a:ext cx="6870700" cy="1600200"/>
          </a:xfrm>
        </p:spPr>
        <p:txBody>
          <a:bodyPr/>
          <a:lstStyle/>
          <a:p>
            <a:r>
              <a:rPr lang="en-US" sz="10600" b="1"/>
              <a:t>You’ve got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38600" y="1600200"/>
            <a:ext cx="45720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/>
              <a:t> </a:t>
            </a:r>
            <a:r>
              <a:rPr lang="en-US" sz="5400"/>
              <a:t>was filled with wonder; was astonished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4343400" y="304800"/>
            <a:ext cx="4038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marveled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381000" y="304800"/>
            <a:ext cx="37338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  <a:p>
            <a:pPr algn="ctr"/>
            <a:r>
              <a:rPr lang="en-US" sz="4800"/>
              <a:t>hoop</a:t>
            </a:r>
          </a:p>
          <a:p>
            <a:pPr algn="ctr"/>
            <a:r>
              <a:rPr lang="en-US" sz="4800"/>
              <a:t>jersey</a:t>
            </a:r>
          </a:p>
          <a:p>
            <a:pPr algn="ctr"/>
            <a:r>
              <a:rPr lang="en-US" sz="4800"/>
              <a:t>marveled</a:t>
            </a:r>
          </a:p>
          <a:p>
            <a:pPr algn="ctr"/>
            <a:r>
              <a:rPr lang="en-US" sz="4800"/>
              <a:t>rim</a:t>
            </a:r>
          </a:p>
          <a:p>
            <a:pPr algn="ctr"/>
            <a:r>
              <a:rPr lang="en-US" sz="4800"/>
              <a:t>speechless</a:t>
            </a:r>
          </a:p>
          <a:p>
            <a:pPr algn="ctr"/>
            <a:r>
              <a:rPr lang="en-US" sz="4800"/>
              <a:t>swatted</a:t>
            </a:r>
          </a:p>
          <a:p>
            <a:pPr algn="ctr"/>
            <a:r>
              <a:rPr lang="en-US" sz="4800"/>
              <a:t>unbelievable</a:t>
            </a:r>
          </a:p>
        </p:txBody>
      </p:sp>
      <p:pic>
        <p:nvPicPr>
          <p:cNvPr id="2089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974950000[1]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248400"/>
            <a:ext cx="304800" cy="304800"/>
          </a:xfrm>
          <a:prstGeom prst="rect">
            <a:avLst/>
          </a:prstGeom>
          <a:noFill/>
        </p:spPr>
      </p:pic>
      <p:pic>
        <p:nvPicPr>
          <p:cNvPr id="208902" name="Picture 6" descr="MCj044066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"/>
            <a:ext cx="2641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68" fill="hold"/>
                                        <p:tgtEl>
                                          <p:spTgt spid="208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901"/>
                </p:tgtEl>
              </p:cMediaNode>
            </p:audio>
          </p:childTnLst>
        </p:cTn>
      </p:par>
    </p:tnLst>
    <p:bldLst>
      <p:bldP spid="208899" grpId="0" animBg="1"/>
      <p:bldP spid="2089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2400" y="1752600"/>
            <a:ext cx="4800600" cy="5105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6000"/>
              <a:t>a shirt that is pulled over the head, made of soft, knitted cloth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4267200" y="457200"/>
            <a:ext cx="3429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jersey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81000" y="304800"/>
            <a:ext cx="37338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  <a:p>
            <a:pPr algn="ctr"/>
            <a:r>
              <a:rPr lang="en-US" sz="4800"/>
              <a:t>hoop</a:t>
            </a:r>
          </a:p>
          <a:p>
            <a:pPr algn="ctr"/>
            <a:r>
              <a:rPr lang="en-US" sz="4800"/>
              <a:t>jersey</a:t>
            </a:r>
          </a:p>
          <a:p>
            <a:pPr algn="ctr"/>
            <a:r>
              <a:rPr lang="en-US" sz="4800"/>
              <a:t>marveled</a:t>
            </a:r>
          </a:p>
          <a:p>
            <a:pPr algn="ctr"/>
            <a:r>
              <a:rPr lang="en-US" sz="4800"/>
              <a:t>rim</a:t>
            </a:r>
          </a:p>
          <a:p>
            <a:pPr algn="ctr"/>
            <a:r>
              <a:rPr lang="en-US" sz="4800"/>
              <a:t>speechless</a:t>
            </a:r>
          </a:p>
          <a:p>
            <a:pPr algn="ctr"/>
            <a:r>
              <a:rPr lang="en-US" sz="4800"/>
              <a:t>swatted</a:t>
            </a:r>
          </a:p>
          <a:p>
            <a:pPr algn="ctr"/>
            <a:r>
              <a:rPr lang="en-US" sz="4800"/>
              <a:t>unbelievable</a:t>
            </a:r>
          </a:p>
        </p:txBody>
      </p:sp>
      <p:pic>
        <p:nvPicPr>
          <p:cNvPr id="210949" name="Picture 5" descr="MCj03207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2924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animBg="1"/>
      <p:bldP spid="2109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24400" y="2057400"/>
            <a:ext cx="3886200" cy="480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/>
              <a:t>a ring or round, flat band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4267200" y="457200"/>
            <a:ext cx="3962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hoop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381000" y="304800"/>
            <a:ext cx="37338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  <a:p>
            <a:pPr algn="ctr"/>
            <a:r>
              <a:rPr lang="en-US" sz="4800"/>
              <a:t>hoop</a:t>
            </a:r>
          </a:p>
          <a:p>
            <a:pPr algn="ctr"/>
            <a:r>
              <a:rPr lang="en-US" sz="4800"/>
              <a:t>jersey</a:t>
            </a:r>
          </a:p>
          <a:p>
            <a:pPr algn="ctr"/>
            <a:r>
              <a:rPr lang="en-US" sz="4800"/>
              <a:t>marveled</a:t>
            </a:r>
          </a:p>
          <a:p>
            <a:pPr algn="ctr"/>
            <a:r>
              <a:rPr lang="en-US" sz="4800"/>
              <a:t>rim</a:t>
            </a:r>
          </a:p>
          <a:p>
            <a:pPr algn="ctr"/>
            <a:r>
              <a:rPr lang="en-US" sz="4800"/>
              <a:t>speechless</a:t>
            </a:r>
          </a:p>
          <a:p>
            <a:pPr algn="ctr"/>
            <a:r>
              <a:rPr lang="en-US" sz="4800"/>
              <a:t>swatted</a:t>
            </a:r>
          </a:p>
          <a:p>
            <a:pPr algn="ctr"/>
            <a:r>
              <a:rPr lang="en-US" sz="4800"/>
              <a:t>unbelievable</a:t>
            </a:r>
          </a:p>
        </p:txBody>
      </p:sp>
      <p:pic>
        <p:nvPicPr>
          <p:cNvPr id="200714" name="Picture 10" descr="MPj043091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724400" cy="3465513"/>
          </a:xfrm>
          <a:prstGeom prst="rect">
            <a:avLst/>
          </a:prstGeom>
          <a:noFill/>
        </p:spPr>
      </p:pic>
      <p:pic>
        <p:nvPicPr>
          <p:cNvPr id="200715" name="Picture 11" descr="MCj04419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76800"/>
            <a:ext cx="1863725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nimBg="1"/>
      <p:bldP spid="2007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0" y="2057400"/>
            <a:ext cx="44196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/>
              <a:t>in sports, made an unfair play against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4648200" y="533400"/>
            <a:ext cx="3200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81000" y="304800"/>
            <a:ext cx="37338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  <a:p>
            <a:pPr algn="ctr"/>
            <a:r>
              <a:rPr lang="en-US" sz="4800"/>
              <a:t>hoop</a:t>
            </a:r>
          </a:p>
          <a:p>
            <a:pPr algn="ctr"/>
            <a:r>
              <a:rPr lang="en-US" sz="4800"/>
              <a:t>jersey</a:t>
            </a:r>
          </a:p>
          <a:p>
            <a:pPr algn="ctr"/>
            <a:r>
              <a:rPr lang="en-US" sz="4800"/>
              <a:t>marveled</a:t>
            </a:r>
          </a:p>
          <a:p>
            <a:pPr algn="ctr"/>
            <a:r>
              <a:rPr lang="en-US" sz="4800"/>
              <a:t>rim</a:t>
            </a:r>
          </a:p>
          <a:p>
            <a:pPr algn="ctr"/>
            <a:r>
              <a:rPr lang="en-US" sz="4800"/>
              <a:t>speechless</a:t>
            </a:r>
          </a:p>
          <a:p>
            <a:pPr algn="ctr"/>
            <a:r>
              <a:rPr lang="en-US" sz="4800"/>
              <a:t>swatted</a:t>
            </a:r>
          </a:p>
          <a:p>
            <a:pPr algn="ctr"/>
            <a:r>
              <a:rPr lang="en-US" sz="4800"/>
              <a:t>unbelievable</a:t>
            </a:r>
          </a:p>
        </p:txBody>
      </p:sp>
      <p:pic>
        <p:nvPicPr>
          <p:cNvPr id="207877" name="Picture 5" descr="MCj01211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0195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1828800"/>
            <a:ext cx="4800600" cy="4800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6600"/>
              <a:t>An edge, border, or margin on or around anything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4267200" y="381000"/>
            <a:ext cx="3505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rim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381000" y="304800"/>
            <a:ext cx="37338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  <a:p>
            <a:pPr algn="ctr"/>
            <a:r>
              <a:rPr lang="en-US" sz="4800"/>
              <a:t>hoop</a:t>
            </a:r>
          </a:p>
          <a:p>
            <a:pPr algn="ctr"/>
            <a:r>
              <a:rPr lang="en-US" sz="4800"/>
              <a:t>jersey</a:t>
            </a:r>
          </a:p>
          <a:p>
            <a:pPr algn="ctr"/>
            <a:r>
              <a:rPr lang="en-US" sz="4800"/>
              <a:t>marveled</a:t>
            </a:r>
          </a:p>
          <a:p>
            <a:pPr algn="ctr"/>
            <a:r>
              <a:rPr lang="en-US" sz="4800"/>
              <a:t>rim</a:t>
            </a:r>
          </a:p>
          <a:p>
            <a:pPr algn="ctr"/>
            <a:r>
              <a:rPr lang="en-US" sz="4800"/>
              <a:t>speechless</a:t>
            </a:r>
          </a:p>
          <a:p>
            <a:pPr algn="ctr"/>
            <a:r>
              <a:rPr lang="en-US" sz="4800"/>
              <a:t>swatted</a:t>
            </a:r>
          </a:p>
          <a:p>
            <a:pPr algn="ctr"/>
            <a:r>
              <a:rPr lang="en-US" sz="4800"/>
              <a:t>unbelievable</a:t>
            </a:r>
          </a:p>
        </p:txBody>
      </p:sp>
      <p:pic>
        <p:nvPicPr>
          <p:cNvPr id="204807" name="Picture 7" descr="MPj03141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3505200"/>
          </a:xfrm>
          <a:prstGeom prst="rect">
            <a:avLst/>
          </a:prstGeom>
          <a:noFill/>
        </p:spPr>
      </p:pic>
      <p:pic>
        <p:nvPicPr>
          <p:cNvPr id="204808" name="Picture 8" descr="MPj04311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52800"/>
            <a:ext cx="3124200" cy="308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nimBg="1"/>
      <p:bldP spid="2048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4800" y="2133600"/>
            <a:ext cx="46482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/>
              <a:t>Incredible; hard to think of as true or real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4343400" y="381000"/>
            <a:ext cx="4495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unbelievable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81000" y="304800"/>
            <a:ext cx="37338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  <a:p>
            <a:pPr algn="ctr"/>
            <a:r>
              <a:rPr lang="en-US" sz="4800"/>
              <a:t>hoop</a:t>
            </a:r>
          </a:p>
          <a:p>
            <a:pPr algn="ctr"/>
            <a:r>
              <a:rPr lang="en-US" sz="4800"/>
              <a:t>jersey</a:t>
            </a:r>
          </a:p>
          <a:p>
            <a:pPr algn="ctr"/>
            <a:r>
              <a:rPr lang="en-US" sz="4800"/>
              <a:t>marveled</a:t>
            </a:r>
          </a:p>
          <a:p>
            <a:pPr algn="ctr"/>
            <a:r>
              <a:rPr lang="en-US" sz="4800"/>
              <a:t>rim</a:t>
            </a:r>
          </a:p>
          <a:p>
            <a:pPr algn="ctr"/>
            <a:r>
              <a:rPr lang="en-US" sz="4800"/>
              <a:t>speechless</a:t>
            </a:r>
          </a:p>
          <a:p>
            <a:pPr algn="ctr"/>
            <a:r>
              <a:rPr lang="en-US" sz="4800"/>
              <a:t>swatted</a:t>
            </a:r>
          </a:p>
          <a:p>
            <a:pPr algn="ctr"/>
            <a:r>
              <a:rPr lang="en-US" sz="4800"/>
              <a:t>unbelievable</a:t>
            </a:r>
          </a:p>
        </p:txBody>
      </p:sp>
      <p:pic>
        <p:nvPicPr>
          <p:cNvPr id="209925" name="Picture 5" descr="MMj0303368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2514600" cy="237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animBg="1"/>
      <p:bldP spid="2099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38600" y="2133600"/>
            <a:ext cx="4572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600"/>
              <a:t>not able to talk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4419600" y="609600"/>
            <a:ext cx="4343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speechless</a:t>
            </a: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381000" y="304800"/>
            <a:ext cx="37338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fouled</a:t>
            </a:r>
          </a:p>
          <a:p>
            <a:pPr algn="ctr"/>
            <a:r>
              <a:rPr lang="en-US" sz="4800"/>
              <a:t>hoop</a:t>
            </a:r>
          </a:p>
          <a:p>
            <a:pPr algn="ctr"/>
            <a:r>
              <a:rPr lang="en-US" sz="4800"/>
              <a:t>jersey</a:t>
            </a:r>
          </a:p>
          <a:p>
            <a:pPr algn="ctr"/>
            <a:r>
              <a:rPr lang="en-US" sz="4800"/>
              <a:t>marveled</a:t>
            </a:r>
          </a:p>
          <a:p>
            <a:pPr algn="ctr"/>
            <a:r>
              <a:rPr lang="en-US" sz="4800"/>
              <a:t>rim</a:t>
            </a:r>
          </a:p>
          <a:p>
            <a:pPr algn="ctr"/>
            <a:r>
              <a:rPr lang="en-US" sz="4800"/>
              <a:t>speechless</a:t>
            </a:r>
          </a:p>
          <a:p>
            <a:pPr algn="ctr"/>
            <a:r>
              <a:rPr lang="en-US" sz="4800"/>
              <a:t>swatted</a:t>
            </a:r>
          </a:p>
          <a:p>
            <a:pPr algn="ctr"/>
            <a:r>
              <a:rPr lang="en-US" sz="4800"/>
              <a:t>unbelievable</a:t>
            </a:r>
          </a:p>
        </p:txBody>
      </p:sp>
      <p:pic>
        <p:nvPicPr>
          <p:cNvPr id="194574" name="Picture 14" descr="MCj04338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1828800" cy="1828800"/>
          </a:xfrm>
          <a:prstGeom prst="rect">
            <a:avLst/>
          </a:prstGeom>
          <a:noFill/>
        </p:spPr>
      </p:pic>
      <p:pic>
        <p:nvPicPr>
          <p:cNvPr id="194575" name="Picture 15" descr="MPj04305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4573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5817</TotalTime>
  <Words>338</Words>
  <Application>Microsoft Office PowerPoint</Application>
  <PresentationFormat>On-screen Show (4:3)</PresentationFormat>
  <Paragraphs>164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Comic Sans MS</vt:lpstr>
      <vt:lpstr>Crayons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You’ve got 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Frindle Vocabulary Words</dc:title>
  <dc:creator>Jefferson County BoE</dc:creator>
  <cp:lastModifiedBy>tlestage</cp:lastModifiedBy>
  <cp:revision>156</cp:revision>
  <dcterms:created xsi:type="dcterms:W3CDTF">2008-07-03T04:11:38Z</dcterms:created>
  <dcterms:modified xsi:type="dcterms:W3CDTF">2013-10-25T12:15:19Z</dcterms:modified>
</cp:coreProperties>
</file>