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351" r:id="rId4"/>
    <p:sldId id="352" r:id="rId5"/>
    <p:sldId id="347" r:id="rId6"/>
    <p:sldId id="348" r:id="rId7"/>
    <p:sldId id="344" r:id="rId8"/>
    <p:sldId id="350" r:id="rId9"/>
    <p:sldId id="356" r:id="rId10"/>
    <p:sldId id="270" r:id="rId11"/>
    <p:sldId id="271" r:id="rId12"/>
    <p:sldId id="272" r:id="rId13"/>
    <p:sldId id="273" r:id="rId14"/>
    <p:sldId id="274" r:id="rId15"/>
    <p:sldId id="355" r:id="rId16"/>
    <p:sldId id="357" r:id="rId17"/>
    <p:sldId id="27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56" autoAdjust="0"/>
    <p:restoredTop sz="94581" autoAdjust="0"/>
  </p:normalViewPr>
  <p:slideViewPr>
    <p:cSldViewPr>
      <p:cViewPr varScale="1">
        <p:scale>
          <a:sx n="69" d="100"/>
          <a:sy n="69" d="100"/>
        </p:scale>
        <p:origin x="-1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C96BD34-2E56-4117-AF15-2786BE85424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E3958-9611-4A3A-93CB-281207EE3F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41A27-9479-4628-9CC1-FF2D40A628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B6FF621-27FE-40AE-A7F9-28783A5BBC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7534C16-8464-4943-B1BC-BB6BD3C349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FDC21-A743-44B0-9AF6-1A41C96B3A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7EA27-093D-494F-9B06-56072ED3EE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B90CF-9FED-4863-BE4B-5131ECA30C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255DD-9C7E-4CC7-9F6E-C0A58302F7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15DB9-F824-42E2-9886-5011591782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C2F38-9D4F-497A-AD18-5C9C138B4D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2C359-7B5F-4C27-A317-5BFB6E9E6F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52B61-E4A7-4AD5-8CAF-16D2296443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E569CD4-E427-4679-B06B-1F8504F216B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0"/>
            <a:ext cx="4724400" cy="1981200"/>
          </a:xfrm>
        </p:spPr>
        <p:txBody>
          <a:bodyPr/>
          <a:lstStyle/>
          <a:p>
            <a:r>
              <a:rPr lang="en-US" sz="4800" dirty="0" smtClean="0"/>
              <a:t>The Horned Toad Prince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5638800"/>
            <a:ext cx="6032500" cy="1003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Fourth Grade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Unit </a:t>
            </a:r>
            <a:r>
              <a:rPr lang="en-US" dirty="0" smtClean="0"/>
              <a:t>1 </a:t>
            </a:r>
            <a:r>
              <a:rPr lang="en-US" dirty="0"/>
              <a:t>Week </a:t>
            </a:r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1219200"/>
            <a:ext cx="3415623" cy="30553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4582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Which means the same thing as the underlined word?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 smtClean="0"/>
              <a:t>The boy </a:t>
            </a:r>
            <a:r>
              <a:rPr lang="en-US" u="sng" dirty="0" smtClean="0"/>
              <a:t>lassoed</a:t>
            </a:r>
            <a:r>
              <a:rPr lang="en-US" dirty="0" smtClean="0"/>
              <a:t> the fencepost for practice.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sz="3600" dirty="0" smtClean="0"/>
              <a:t>caught with a long rope</a:t>
            </a:r>
            <a:endParaRPr lang="en-US" sz="3600" dirty="0"/>
          </a:p>
          <a:p>
            <a:pPr algn="ctr">
              <a:buFontTx/>
              <a:buNone/>
            </a:pPr>
            <a:r>
              <a:rPr lang="en-US" sz="3600" dirty="0" smtClean="0"/>
              <a:t>knocked over</a:t>
            </a:r>
            <a:endParaRPr lang="en-US" sz="3600" dirty="0"/>
          </a:p>
          <a:p>
            <a:pPr algn="ctr">
              <a:buFontTx/>
              <a:buNone/>
            </a:pPr>
            <a:r>
              <a:rPr lang="en-US" sz="3600" dirty="0"/>
              <a:t>      </a:t>
            </a:r>
            <a:r>
              <a:rPr lang="en-US" dirty="0"/>
              <a:t>	</a:t>
            </a:r>
          </a:p>
          <a:p>
            <a:pPr algn="ctr"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133600" y="3810000"/>
            <a:ext cx="4876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79248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Which means the same thing as the underlined word?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 smtClean="0"/>
              <a:t>The man is doing a </a:t>
            </a:r>
            <a:r>
              <a:rPr lang="en-US" u="sng" dirty="0" smtClean="0"/>
              <a:t>favor</a:t>
            </a:r>
            <a:r>
              <a:rPr lang="en-US" dirty="0" smtClean="0"/>
              <a:t> for the woman by getting the book for her.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 smtClean="0"/>
              <a:t>an act of kindness</a:t>
            </a:r>
          </a:p>
          <a:p>
            <a:pPr algn="ctr"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r>
              <a:rPr lang="en-US" dirty="0" smtClean="0"/>
              <a:t>a magic trick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33400" y="3886200"/>
            <a:ext cx="7848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86868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Which means the same thing as the underlined word?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  </a:t>
            </a:r>
            <a:r>
              <a:rPr lang="en-US" dirty="0" smtClean="0"/>
              <a:t>The woman made a </a:t>
            </a:r>
            <a:r>
              <a:rPr lang="en-US" u="sng" dirty="0" smtClean="0"/>
              <a:t>bargain</a:t>
            </a:r>
            <a:r>
              <a:rPr lang="en-US" dirty="0" smtClean="0"/>
              <a:t> with the car dealer.</a:t>
            </a:r>
            <a:endParaRPr lang="en-US" u="sng" dirty="0"/>
          </a:p>
          <a:p>
            <a:pPr>
              <a:buFontTx/>
              <a:buNone/>
            </a:pPr>
            <a:endParaRPr lang="en-US" sz="4000" dirty="0"/>
          </a:p>
          <a:p>
            <a:pPr algn="ctr">
              <a:buFontTx/>
              <a:buNone/>
            </a:pPr>
            <a:r>
              <a:rPr lang="en-US" dirty="0" smtClean="0"/>
              <a:t>an opinion</a:t>
            </a:r>
            <a:endParaRPr lang="en-US" dirty="0"/>
          </a:p>
          <a:p>
            <a:pPr algn="ctr">
              <a:buFontTx/>
              <a:buNone/>
            </a:pPr>
            <a:r>
              <a:rPr lang="en-US" dirty="0" smtClean="0"/>
              <a:t>a deal or agreement</a:t>
            </a:r>
            <a:endParaRPr lang="en-US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057400" y="4495800"/>
            <a:ext cx="4572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0772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Which means the same thing as the underlined word?</a:t>
            </a:r>
          </a:p>
          <a:p>
            <a:pPr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 smtClean="0"/>
              <a:t>The view of the </a:t>
            </a:r>
            <a:r>
              <a:rPr lang="en-US" u="sng" dirty="0" smtClean="0"/>
              <a:t>prairie</a:t>
            </a:r>
            <a:r>
              <a:rPr lang="en-US" dirty="0" smtClean="0"/>
              <a:t> seems peaceful and quiet.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 smtClean="0"/>
              <a:t>large area of level or rolling land with grass and few or little trees.</a:t>
            </a:r>
            <a:endParaRPr lang="en-US" dirty="0"/>
          </a:p>
          <a:p>
            <a:pPr algn="ctr">
              <a:buFontTx/>
              <a:buNone/>
            </a:pPr>
            <a:r>
              <a:rPr lang="en-US" dirty="0" smtClean="0"/>
              <a:t>seashore</a:t>
            </a:r>
            <a:endParaRPr lang="en-US" dirty="0" smtClean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762000" y="3657600"/>
            <a:ext cx="7239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"/>
            <a:ext cx="84582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Which means the same thing as the underlined word?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 smtClean="0"/>
              <a:t>The woman </a:t>
            </a:r>
            <a:r>
              <a:rPr lang="en-US" u="sng" dirty="0" smtClean="0"/>
              <a:t>shrieked</a:t>
            </a:r>
            <a:r>
              <a:rPr lang="en-US" dirty="0" smtClean="0"/>
              <a:t> because something frightened her.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 smtClean="0"/>
              <a:t>make a loud, sharp, shrill sound</a:t>
            </a:r>
          </a:p>
          <a:p>
            <a:pPr algn="ctr"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r>
              <a:rPr lang="en-US" dirty="0" smtClean="0"/>
              <a:t>jumped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28600" y="3810000"/>
            <a:ext cx="830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457200" y="457200"/>
            <a:ext cx="79248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Which means the same thing as the underlined word?</a:t>
            </a:r>
          </a:p>
          <a:p>
            <a:endParaRPr lang="en-US" sz="3200" dirty="0"/>
          </a:p>
          <a:p>
            <a:r>
              <a:rPr lang="en-US" sz="3200" dirty="0" smtClean="0"/>
              <a:t>The boy </a:t>
            </a:r>
            <a:r>
              <a:rPr lang="en-US" sz="3200" u="sng" dirty="0" smtClean="0"/>
              <a:t>offended</a:t>
            </a:r>
            <a:r>
              <a:rPr lang="en-US" sz="3200" dirty="0" smtClean="0"/>
              <a:t> his classmates by talking on his phone during class.</a:t>
            </a:r>
            <a:endParaRPr lang="en-US" sz="3200" dirty="0"/>
          </a:p>
          <a:p>
            <a:endParaRPr lang="en-US" sz="3200" dirty="0"/>
          </a:p>
          <a:p>
            <a:pPr algn="ctr"/>
            <a:r>
              <a:rPr lang="en-US" sz="3200" dirty="0" smtClean="0"/>
              <a:t>made laugh</a:t>
            </a:r>
            <a:endParaRPr lang="en-US" sz="3200" dirty="0"/>
          </a:p>
          <a:p>
            <a:pPr algn="ctr" eaLnBrk="1" hangingPunct="1">
              <a:spcBef>
                <a:spcPct val="50000"/>
              </a:spcBef>
            </a:pPr>
            <a:r>
              <a:rPr lang="en-US" sz="3200" dirty="0" smtClean="0"/>
              <a:t>hurt the feelings of someone, made angry, or displeased</a:t>
            </a:r>
            <a:endParaRPr lang="en-US" sz="3200" dirty="0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685800" y="4114800"/>
            <a:ext cx="7467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457200" y="457200"/>
            <a:ext cx="79248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Which means the same thing as the underlined word?</a:t>
            </a:r>
          </a:p>
          <a:p>
            <a:endParaRPr lang="en-US" sz="3200" dirty="0"/>
          </a:p>
          <a:p>
            <a:r>
              <a:rPr lang="en-US" sz="3200" dirty="0" smtClean="0"/>
              <a:t>This </a:t>
            </a:r>
            <a:r>
              <a:rPr lang="en-US" sz="3200" u="sng" dirty="0" smtClean="0"/>
              <a:t>riverbed</a:t>
            </a:r>
            <a:r>
              <a:rPr lang="en-US" sz="3200" dirty="0" smtClean="0"/>
              <a:t> lies between steep mountains.</a:t>
            </a:r>
            <a:endParaRPr lang="en-US" sz="3200" dirty="0"/>
          </a:p>
          <a:p>
            <a:endParaRPr lang="en-US" sz="3200" dirty="0"/>
          </a:p>
          <a:p>
            <a:pPr algn="ctr"/>
            <a:r>
              <a:rPr lang="en-US" sz="3200" dirty="0" smtClean="0"/>
              <a:t>waterfall</a:t>
            </a:r>
            <a:endParaRPr lang="en-US" sz="3200" dirty="0"/>
          </a:p>
          <a:p>
            <a:pPr algn="ctr" eaLnBrk="1" hangingPunct="1">
              <a:spcBef>
                <a:spcPct val="50000"/>
              </a:spcBef>
            </a:pPr>
            <a:r>
              <a:rPr lang="en-US" sz="3200" dirty="0" smtClean="0"/>
              <a:t>a channel in which a river flows or used to flow</a:t>
            </a:r>
            <a:endParaRPr lang="en-US" sz="3200" dirty="0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685800" y="4114800"/>
            <a:ext cx="74676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325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276600"/>
            <a:ext cx="6870700" cy="1600200"/>
          </a:xfrm>
        </p:spPr>
        <p:txBody>
          <a:bodyPr/>
          <a:lstStyle/>
          <a:p>
            <a:r>
              <a:rPr lang="en-US" sz="10600" b="1"/>
              <a:t>You’ve got 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0"/>
            <a:ext cx="7696200" cy="3657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8000"/>
              <a:t>Words to Know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09600" y="1447800"/>
            <a:ext cx="3124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5400" dirty="0" smtClean="0"/>
              <a:t>prairie</a:t>
            </a:r>
            <a:endParaRPr lang="en-US" sz="5400" dirty="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04800" y="2743200"/>
            <a:ext cx="4419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5400" dirty="0" smtClean="0"/>
              <a:t>favor</a:t>
            </a:r>
            <a:endParaRPr lang="en-US" sz="5400" dirty="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57200" y="3962400"/>
            <a:ext cx="3886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5400" dirty="0" smtClean="0"/>
              <a:t>riverbed</a:t>
            </a:r>
            <a:endParaRPr lang="en-US" sz="5400" dirty="0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572000" y="1295400"/>
            <a:ext cx="3657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5400" dirty="0" smtClean="0"/>
              <a:t>lassoed</a:t>
            </a:r>
            <a:endParaRPr lang="en-US" sz="5400" dirty="0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4876800" y="2514600"/>
            <a:ext cx="3810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5400" dirty="0" smtClean="0"/>
              <a:t>offended</a:t>
            </a:r>
            <a:endParaRPr lang="en-US" sz="5400" dirty="0"/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381000" y="5486400"/>
            <a:ext cx="3886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5400" dirty="0" smtClean="0"/>
              <a:t>bargain</a:t>
            </a:r>
            <a:endParaRPr lang="en-US" sz="54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724400" y="3962400"/>
            <a:ext cx="3886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5400" dirty="0" smtClean="0"/>
              <a:t>shrieked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1" grpId="0" animBg="1"/>
      <p:bldP spid="6152" grpId="0" animBg="1"/>
      <p:bldP spid="6153" grpId="0" animBg="1"/>
      <p:bldP spid="6154" grpId="0" animBg="1"/>
      <p:bldP spid="6171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4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447800" y="2209800"/>
            <a:ext cx="2674239" cy="2964884"/>
          </a:xfrm>
        </p:spPr>
      </p:pic>
      <p:sp>
        <p:nvSpPr>
          <p:cNvPr id="1146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495800" y="1752600"/>
            <a:ext cx="3771900" cy="3657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400" dirty="0" smtClean="0"/>
              <a:t>a channel in which a river flows or used to flow</a:t>
            </a:r>
            <a:endParaRPr lang="en-US" sz="4400" dirty="0"/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4419600" y="457200"/>
            <a:ext cx="4267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dirty="0" smtClean="0"/>
              <a:t>riverbed</a:t>
            </a:r>
            <a:endParaRPr lang="en-US" sz="4800" dirty="0"/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838200" y="838200"/>
            <a:ext cx="3429000" cy="571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 dirty="0"/>
          </a:p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prairie</a:t>
            </a:r>
          </a:p>
          <a:p>
            <a:pPr algn="ctr"/>
            <a:r>
              <a:rPr lang="en-US" sz="4400" dirty="0" smtClean="0"/>
              <a:t>favor</a:t>
            </a:r>
          </a:p>
          <a:p>
            <a:pPr algn="ctr"/>
            <a:r>
              <a:rPr lang="en-US" sz="4400" dirty="0" smtClean="0"/>
              <a:t>riverbed</a:t>
            </a:r>
          </a:p>
          <a:p>
            <a:pPr algn="ctr"/>
            <a:r>
              <a:rPr lang="en-US" sz="4400" dirty="0" smtClean="0"/>
              <a:t>bargain</a:t>
            </a:r>
          </a:p>
          <a:p>
            <a:pPr algn="ctr"/>
            <a:r>
              <a:rPr lang="en-US" sz="4400" dirty="0" smtClean="0"/>
              <a:t>lassoed</a:t>
            </a:r>
          </a:p>
          <a:p>
            <a:pPr algn="ctr"/>
            <a:r>
              <a:rPr lang="en-US" sz="4400" dirty="0" smtClean="0"/>
              <a:t>offended</a:t>
            </a:r>
          </a:p>
          <a:p>
            <a:pPr algn="ctr"/>
            <a:r>
              <a:rPr lang="en-US" sz="4400" dirty="0" smtClean="0"/>
              <a:t>shrieked</a:t>
            </a:r>
          </a:p>
          <a:p>
            <a:pPr algn="ctr"/>
            <a:endParaRPr lang="en-US" sz="4400" dirty="0" smtClean="0"/>
          </a:p>
          <a:p>
            <a:pPr algn="ctr"/>
            <a:endParaRPr lang="en-US" sz="4400" dirty="0"/>
          </a:p>
          <a:p>
            <a:pPr algn="ctr"/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animBg="1"/>
      <p:bldP spid="1146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960213" y="2743201"/>
            <a:ext cx="2892662" cy="2188582"/>
          </a:xfrm>
        </p:spPr>
      </p:pic>
      <p:sp>
        <p:nvSpPr>
          <p:cNvPr id="1157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48200" y="1981200"/>
            <a:ext cx="3771900" cy="4419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dirty="0" smtClean="0"/>
              <a:t>hurt feelings of someone; made angry, displeased, or pained</a:t>
            </a:r>
            <a:endParaRPr lang="en-US" sz="4000" dirty="0"/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4572000" y="609600"/>
            <a:ext cx="3962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5400" dirty="0" smtClean="0"/>
              <a:t>offended</a:t>
            </a:r>
            <a:endParaRPr lang="en-US" sz="5400" dirty="0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609600" y="1524000"/>
            <a:ext cx="3505200" cy="510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smtClean="0"/>
              <a:t>prairie</a:t>
            </a:r>
          </a:p>
          <a:p>
            <a:pPr algn="ctr"/>
            <a:r>
              <a:rPr lang="en-US" sz="4000" dirty="0" smtClean="0"/>
              <a:t>favor</a:t>
            </a:r>
          </a:p>
          <a:p>
            <a:pPr algn="ctr"/>
            <a:r>
              <a:rPr lang="en-US" sz="4000" dirty="0" smtClean="0"/>
              <a:t>riverbed</a:t>
            </a:r>
          </a:p>
          <a:p>
            <a:pPr algn="ctr"/>
            <a:r>
              <a:rPr lang="en-US" sz="4000" dirty="0" smtClean="0"/>
              <a:t>bargain</a:t>
            </a:r>
          </a:p>
          <a:p>
            <a:pPr algn="ctr"/>
            <a:r>
              <a:rPr lang="en-US" sz="4000" dirty="0" smtClean="0"/>
              <a:t>lassoed</a:t>
            </a:r>
          </a:p>
          <a:p>
            <a:pPr algn="ctr"/>
            <a:r>
              <a:rPr lang="en-US" sz="4000" dirty="0" smtClean="0"/>
              <a:t>offended</a:t>
            </a:r>
          </a:p>
          <a:p>
            <a:pPr algn="ctr"/>
            <a:r>
              <a:rPr lang="en-US" sz="4000" dirty="0" smtClean="0"/>
              <a:t>shrieked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animBg="1"/>
      <p:bldP spid="1157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5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267200" y="2057400"/>
            <a:ext cx="3771900" cy="3657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400" dirty="0" smtClean="0"/>
              <a:t>a deal or an agreement to trade or exchange</a:t>
            </a:r>
            <a:endParaRPr lang="en-US" sz="4400" dirty="0"/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4495800" y="457200"/>
            <a:ext cx="3733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dirty="0" smtClean="0"/>
              <a:t>bargain</a:t>
            </a:r>
            <a:endParaRPr lang="en-US" sz="4800" dirty="0"/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304800" y="381000"/>
            <a:ext cx="3581400" cy="525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dirty="0" smtClean="0"/>
              <a:t>prairie</a:t>
            </a:r>
          </a:p>
          <a:p>
            <a:pPr algn="ctr"/>
            <a:r>
              <a:rPr lang="en-US" sz="4400" dirty="0" smtClean="0"/>
              <a:t>favor</a:t>
            </a:r>
          </a:p>
          <a:p>
            <a:pPr algn="ctr"/>
            <a:r>
              <a:rPr lang="en-US" sz="4400" dirty="0" smtClean="0"/>
              <a:t>riverbed</a:t>
            </a:r>
          </a:p>
          <a:p>
            <a:pPr algn="ctr"/>
            <a:r>
              <a:rPr lang="en-US" sz="4400" dirty="0" smtClean="0"/>
              <a:t>bargain</a:t>
            </a:r>
          </a:p>
          <a:p>
            <a:pPr algn="ctr"/>
            <a:r>
              <a:rPr lang="en-US" sz="4400" dirty="0" smtClean="0"/>
              <a:t>lassoed</a:t>
            </a:r>
          </a:p>
          <a:p>
            <a:pPr algn="ctr"/>
            <a:r>
              <a:rPr lang="en-US" sz="4400" dirty="0" smtClean="0"/>
              <a:t>offended</a:t>
            </a:r>
          </a:p>
          <a:p>
            <a:pPr algn="ctr"/>
            <a:r>
              <a:rPr lang="en-US" sz="4400" dirty="0" smtClean="0"/>
              <a:t>shrieked</a:t>
            </a:r>
            <a:endParaRPr lang="en-US" sz="4400" dirty="0"/>
          </a:p>
        </p:txBody>
      </p:sp>
      <p:pic>
        <p:nvPicPr>
          <p:cNvPr id="108554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04693" y="2198935"/>
            <a:ext cx="3673620" cy="24463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animBg="1"/>
      <p:bldP spid="1085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2133600"/>
            <a:ext cx="3771900" cy="3657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400" dirty="0" smtClean="0"/>
              <a:t>an act of kindness</a:t>
            </a:r>
            <a:endParaRPr lang="en-US" sz="4400" dirty="0"/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4419600" y="457200"/>
            <a:ext cx="4267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dirty="0" smtClean="0"/>
              <a:t>favor</a:t>
            </a:r>
            <a:endParaRPr lang="en-US" sz="4800" dirty="0"/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381000" y="457200"/>
            <a:ext cx="3810000" cy="502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smtClean="0"/>
              <a:t>prairie</a:t>
            </a:r>
          </a:p>
          <a:p>
            <a:pPr algn="ctr"/>
            <a:r>
              <a:rPr lang="en-US" sz="4000" dirty="0" smtClean="0"/>
              <a:t>favor</a:t>
            </a:r>
          </a:p>
          <a:p>
            <a:pPr algn="ctr"/>
            <a:r>
              <a:rPr lang="en-US" sz="4000" dirty="0" smtClean="0"/>
              <a:t>riverbed</a:t>
            </a:r>
          </a:p>
          <a:p>
            <a:pPr algn="ctr"/>
            <a:r>
              <a:rPr lang="en-US" sz="4000" dirty="0" smtClean="0"/>
              <a:t>bargain</a:t>
            </a:r>
          </a:p>
          <a:p>
            <a:pPr algn="ctr"/>
            <a:r>
              <a:rPr lang="en-US" sz="4000" dirty="0" smtClean="0"/>
              <a:t>lassoed</a:t>
            </a:r>
          </a:p>
          <a:p>
            <a:pPr algn="ctr"/>
            <a:r>
              <a:rPr lang="en-US" sz="4000" dirty="0" smtClean="0"/>
              <a:t>offended</a:t>
            </a:r>
          </a:p>
          <a:p>
            <a:pPr algn="ctr"/>
            <a:r>
              <a:rPr lang="en-US" sz="4000" dirty="0" smtClean="0"/>
              <a:t>shrieked</a:t>
            </a:r>
            <a:endParaRPr lang="en-US" sz="4000" dirty="0"/>
          </a:p>
        </p:txBody>
      </p:sp>
      <p:pic>
        <p:nvPicPr>
          <p:cNvPr id="109578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698" y="2598292"/>
            <a:ext cx="3530667" cy="235234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animBg="1"/>
      <p:bldP spid="1095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91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800600" y="2743200"/>
            <a:ext cx="3771900" cy="3657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dirty="0" smtClean="0"/>
              <a:t>made a loud, sharp, shrill sound</a:t>
            </a:r>
            <a:endParaRPr lang="en-US" sz="4000" dirty="0"/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4648200" y="1219200"/>
            <a:ext cx="3810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dirty="0" smtClean="0"/>
              <a:t>shrieked</a:t>
            </a:r>
            <a:endParaRPr lang="en-US" sz="4800" dirty="0"/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228600" y="609600"/>
            <a:ext cx="3962400" cy="556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smtClean="0"/>
              <a:t>prairie</a:t>
            </a:r>
          </a:p>
          <a:p>
            <a:pPr algn="ctr"/>
            <a:r>
              <a:rPr lang="en-US" sz="4000" dirty="0" smtClean="0"/>
              <a:t>favor</a:t>
            </a:r>
          </a:p>
          <a:p>
            <a:pPr algn="ctr"/>
            <a:r>
              <a:rPr lang="en-US" sz="4000" dirty="0" smtClean="0"/>
              <a:t>riverbed</a:t>
            </a:r>
          </a:p>
          <a:p>
            <a:pPr algn="ctr"/>
            <a:r>
              <a:rPr lang="en-US" sz="4000" dirty="0" smtClean="0"/>
              <a:t>bargain</a:t>
            </a:r>
          </a:p>
          <a:p>
            <a:pPr algn="ctr"/>
            <a:r>
              <a:rPr lang="en-US" sz="4000" dirty="0" smtClean="0"/>
              <a:t>lassoed</a:t>
            </a:r>
          </a:p>
          <a:p>
            <a:pPr algn="ctr"/>
            <a:r>
              <a:rPr lang="en-US" sz="4000" dirty="0" smtClean="0"/>
              <a:t>offended</a:t>
            </a:r>
          </a:p>
          <a:p>
            <a:pPr algn="ctr"/>
            <a:r>
              <a:rPr lang="en-US" sz="4000" dirty="0" smtClean="0"/>
              <a:t>shrieked</a:t>
            </a:r>
            <a:endParaRPr lang="en-US" sz="4000" dirty="0"/>
          </a:p>
        </p:txBody>
      </p:sp>
      <p:pic>
        <p:nvPicPr>
          <p:cNvPr id="105490" name="Picture 1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tretch>
            <a:fillRect/>
          </a:stretch>
        </p:blipFill>
        <p:spPr>
          <a:xfrm>
            <a:off x="266700" y="1676400"/>
            <a:ext cx="3962400" cy="3962400"/>
          </a:xfrm>
        </p:spPr>
      </p:pic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animBg="1"/>
      <p:bldP spid="1054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3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724400" y="1828800"/>
            <a:ext cx="3771900" cy="3657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400" dirty="0" smtClean="0"/>
              <a:t>a large area of level or rolling land with grass but few or no trees</a:t>
            </a:r>
            <a:endParaRPr lang="en-US" sz="4400" dirty="0"/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4419600" y="457200"/>
            <a:ext cx="4267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dirty="0" smtClean="0"/>
              <a:t>prairie</a:t>
            </a:r>
            <a:endParaRPr lang="en-US" sz="4800" dirty="0"/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304800" y="228600"/>
            <a:ext cx="3962400" cy="495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/>
              <a:t>badger</a:t>
            </a:r>
          </a:p>
          <a:p>
            <a:pPr algn="ctr"/>
            <a:r>
              <a:rPr lang="en-US" sz="4000" dirty="0"/>
              <a:t>bank</a:t>
            </a:r>
          </a:p>
          <a:p>
            <a:pPr algn="ctr"/>
            <a:r>
              <a:rPr lang="en-US" sz="4000" dirty="0"/>
              <a:t>bristled</a:t>
            </a:r>
          </a:p>
          <a:p>
            <a:pPr algn="ctr"/>
            <a:r>
              <a:rPr lang="en-US" sz="4000" dirty="0"/>
              <a:t>jointed</a:t>
            </a:r>
          </a:p>
          <a:p>
            <a:pPr algn="ctr"/>
            <a:r>
              <a:rPr lang="en-US" sz="4000" dirty="0"/>
              <a:t>patched</a:t>
            </a:r>
          </a:p>
          <a:p>
            <a:pPr algn="ctr"/>
            <a:r>
              <a:rPr lang="en-US" sz="4000" dirty="0"/>
              <a:t>ruffled</a:t>
            </a:r>
          </a:p>
          <a:p>
            <a:pPr algn="ctr"/>
            <a:r>
              <a:rPr lang="en-US" sz="4000" dirty="0"/>
              <a:t>rushes</a:t>
            </a:r>
          </a:p>
        </p:txBody>
      </p:sp>
      <p:pic>
        <p:nvPicPr>
          <p:cNvPr id="111630" name="Picture 1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tretch>
            <a:fillRect/>
          </a:stretch>
        </p:blipFill>
        <p:spPr>
          <a:xfrm>
            <a:off x="383515" y="1447800"/>
            <a:ext cx="3860799" cy="2895599"/>
          </a:xfrm>
        </p:spPr>
      </p:pic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572000" y="2590800"/>
            <a:ext cx="37719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animBg="1"/>
      <p:bldP spid="1116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3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724400" y="1828800"/>
            <a:ext cx="3771900" cy="4495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400" dirty="0" smtClean="0"/>
              <a:t>caught with a lon</a:t>
            </a:r>
            <a:r>
              <a:rPr lang="en-US" sz="4400" dirty="0" smtClean="0"/>
              <a:t>g rope with a loop on one end</a:t>
            </a:r>
            <a:endParaRPr lang="en-US" sz="4400" dirty="0"/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4419600" y="457200"/>
            <a:ext cx="4267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dirty="0" smtClean="0"/>
              <a:t>lassoed</a:t>
            </a:r>
            <a:endParaRPr lang="en-US" sz="4800" dirty="0"/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304800" y="228600"/>
            <a:ext cx="3962400" cy="495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smtClean="0"/>
              <a:t>prairie</a:t>
            </a:r>
          </a:p>
          <a:p>
            <a:pPr algn="ctr"/>
            <a:r>
              <a:rPr lang="en-US" sz="4000" dirty="0" smtClean="0"/>
              <a:t>favor</a:t>
            </a:r>
          </a:p>
          <a:p>
            <a:pPr algn="ctr"/>
            <a:r>
              <a:rPr lang="en-US" sz="4000" dirty="0" smtClean="0"/>
              <a:t>riverbed</a:t>
            </a:r>
          </a:p>
          <a:p>
            <a:pPr algn="ctr"/>
            <a:r>
              <a:rPr lang="en-US" sz="4000" dirty="0" smtClean="0"/>
              <a:t>bargain</a:t>
            </a:r>
          </a:p>
          <a:p>
            <a:pPr algn="ctr"/>
            <a:r>
              <a:rPr lang="en-US" sz="4000" dirty="0" smtClean="0"/>
              <a:t>lassoed</a:t>
            </a:r>
          </a:p>
          <a:p>
            <a:pPr algn="ctr"/>
            <a:r>
              <a:rPr lang="en-US" sz="4000" dirty="0" smtClean="0"/>
              <a:t>offended</a:t>
            </a:r>
          </a:p>
          <a:p>
            <a:pPr algn="ctr"/>
            <a:r>
              <a:rPr lang="en-US" sz="4000" dirty="0" smtClean="0"/>
              <a:t>shrieked</a:t>
            </a:r>
            <a:endParaRPr lang="en-US" sz="4000" dirty="0"/>
          </a:p>
        </p:txBody>
      </p:sp>
      <p:pic>
        <p:nvPicPr>
          <p:cNvPr id="111630" name="Picture 1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tretch>
            <a:fillRect/>
          </a:stretch>
        </p:blipFill>
        <p:spPr>
          <a:xfrm>
            <a:off x="305744" y="990600"/>
            <a:ext cx="3886200" cy="3886200"/>
          </a:xfrm>
        </p:spPr>
      </p:pic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572000" y="2590800"/>
            <a:ext cx="37719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160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animBg="1"/>
      <p:bldP spid="111624" grpId="0" animBg="1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5207</TotalTime>
  <Words>364</Words>
  <Application>Microsoft Office PowerPoint</Application>
  <PresentationFormat>On-screen Show (4:3)</PresentationFormat>
  <Paragraphs>125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Crayons</vt:lpstr>
      <vt:lpstr>The Horned Toad Prince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You’ve got it!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Frindle Vocabulary Words</dc:title>
  <dc:creator>Jefferson County BoE</dc:creator>
  <cp:lastModifiedBy>tlestage</cp:lastModifiedBy>
  <cp:revision>145</cp:revision>
  <dcterms:created xsi:type="dcterms:W3CDTF">2008-07-03T04:11:38Z</dcterms:created>
  <dcterms:modified xsi:type="dcterms:W3CDTF">2013-10-07T14:14:26Z</dcterms:modified>
</cp:coreProperties>
</file>